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5" r:id="rId5"/>
    <p:sldId id="310" r:id="rId6"/>
    <p:sldId id="320" r:id="rId7"/>
    <p:sldId id="311" r:id="rId8"/>
    <p:sldId id="313" r:id="rId9"/>
    <p:sldId id="318" r:id="rId10"/>
    <p:sldId id="319" r:id="rId11"/>
  </p:sldIdLst>
  <p:sldSz cx="12188825" cy="6858000"/>
  <p:notesSz cx="6858000" cy="9144000"/>
  <p:custDataLst>
    <p:tags r:id="rId14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73" d="100"/>
          <a:sy n="73" d="100"/>
        </p:scale>
        <p:origin x="618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11/03/2018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00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11/03/2018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X-</a:t>
            </a:r>
            <a:r>
              <a:rPr lang="fr-FR" dirty="0" err="1" smtClean="0"/>
              <a:t>Terminate</a:t>
            </a:r>
            <a:endParaRPr lang="fr-FR" dirty="0"/>
          </a:p>
        </p:txBody>
      </p:sp>
      <p:sp>
        <p:nvSpPr>
          <p:cNvPr id="4" name="Sous-titre 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TEAM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764704"/>
            <a:ext cx="5662904" cy="5639309"/>
          </a:xfr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Career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890587"/>
            <a:ext cx="10225136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836712"/>
            <a:ext cx="1155670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0" y="1556792"/>
            <a:ext cx="46672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700808"/>
            <a:ext cx="8030484" cy="36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tunnel bleu numérique pour les professionnels (grand écran)</Template>
  <TotalTime>0</TotalTime>
  <Words>6</Words>
  <Application>Microsoft Office PowerPoint</Application>
  <PresentationFormat>Personnalisé</PresentationFormat>
  <Paragraphs>4</Paragraphs>
  <Slides>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Corbel</vt:lpstr>
      <vt:lpstr>Tunnel bleu numérique 16:9</vt:lpstr>
      <vt:lpstr>X-Terminate</vt:lpstr>
      <vt:lpstr>Présentation PowerPoint</vt:lpstr>
      <vt:lpstr>Build Your Career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2018-03-11T11:34:44Z</dcterms:created>
  <dcterms:modified xsi:type="dcterms:W3CDTF">2018-03-11T12:12:00Z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